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2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39840-4B38-45B2-9626-4A65D86A3FCC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91A-1894-45D5-B1BA-B602AF591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440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39840-4B38-45B2-9626-4A65D86A3FCC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91A-1894-45D5-B1BA-B602AF591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35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39840-4B38-45B2-9626-4A65D86A3FCC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91A-1894-45D5-B1BA-B602AF591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501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39840-4B38-45B2-9626-4A65D86A3FCC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91A-1894-45D5-B1BA-B602AF591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955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39840-4B38-45B2-9626-4A65D86A3FCC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91A-1894-45D5-B1BA-B602AF591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104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39840-4B38-45B2-9626-4A65D86A3FCC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91A-1894-45D5-B1BA-B602AF591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94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39840-4B38-45B2-9626-4A65D86A3FCC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91A-1894-45D5-B1BA-B602AF591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996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39840-4B38-45B2-9626-4A65D86A3FCC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91A-1894-45D5-B1BA-B602AF591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753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39840-4B38-45B2-9626-4A65D86A3FCC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91A-1894-45D5-B1BA-B602AF591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642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39840-4B38-45B2-9626-4A65D86A3FCC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91A-1894-45D5-B1BA-B602AF591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897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39840-4B38-45B2-9626-4A65D86A3FCC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91A-1894-45D5-B1BA-B602AF591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383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39840-4B38-45B2-9626-4A65D86A3FCC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B491A-1894-45D5-B1BA-B602AF591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346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09" y="100584"/>
            <a:ext cx="1899666" cy="189966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5725" y="2681585"/>
            <a:ext cx="11977831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/>
            <a:r>
              <a:rPr lang="ru-RU" sz="6000" b="1" cap="none" spc="50" dirty="0" smtClean="0">
                <a:ln w="38100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228600">
                    <a:srgbClr val="FF3399">
                      <a:alpha val="81000"/>
                    </a:srgbClr>
                  </a:glow>
                </a:effectLst>
              </a:rPr>
              <a:t>Рекомендации родителям </a:t>
            </a:r>
          </a:p>
          <a:p>
            <a:pPr algn="ctr"/>
            <a:r>
              <a:rPr lang="ru-RU" sz="6000" b="1" cap="none" spc="50" dirty="0" smtClean="0">
                <a:ln w="38100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228600">
                    <a:srgbClr val="FF3399">
                      <a:alpha val="81000"/>
                    </a:srgbClr>
                  </a:glow>
                </a:effectLst>
              </a:rPr>
              <a:t>по развитию памяти у детей с ЗПР.</a:t>
            </a:r>
          </a:p>
          <a:p>
            <a:pPr algn="ctr"/>
            <a:r>
              <a:rPr lang="ru-RU" sz="6000" b="1" cap="none" spc="50" dirty="0" smtClean="0">
                <a:ln w="38100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228600">
                    <a:srgbClr val="FF3399">
                      <a:alpha val="81000"/>
                    </a:srgbClr>
                  </a:glow>
                </a:effectLst>
              </a:rPr>
              <a:t>«Играем и память развиваем!»</a:t>
            </a:r>
            <a:endParaRPr lang="ru-RU" sz="6000" b="1" cap="none" spc="50" dirty="0">
              <a:ln w="38100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228600">
                  <a:srgbClr val="FF3399">
                    <a:alpha val="81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7497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700" y="682050"/>
            <a:ext cx="1180147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Главная задача, стоящая перед системой дошкольного воспитания – всестороннее развитие личности ребенка и подготовка детей к школе. Для того, чтобы ребенок успешно осваивал учебную деятельность у него должны быть развиты к моменту поступления в школу все виды памяти.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Память – один из важнейших психологических процессов, с помощью которого ребенок познает окружающий мир. Чтобы ребенок успешно осваивал учебную деятельность, у него должны быть развиты к моменту поступления в школу все виды памяти.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Виды памяти:</a:t>
            </a:r>
            <a:endParaRPr lang="ru-RU" sz="1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образная (зрительная, слуховая, осязательная, обонятельная);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словесно-логическая;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двигательная.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Индивидуальные особенности памяти. Существует три типа памяти:</a:t>
            </a:r>
            <a:endParaRPr lang="ru-RU" sz="1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наглядно-образный;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словесно-логический;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промежуточный (гармонический).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Дети, которые относятся к первому типу, лучше запоминают картины, лица, цвета, звуки.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Дети, которые относятся ко второму типу, лучше запоминают понятия, словесные формулировки, формулы.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Дети, которые относятся к третьему типу, одинаково хорошо запоминают наглядно-образный и словесно-логический материал.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629920" algn="just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Родители часто недоумевают, почему их малыш с трудом разучивает стишок, который задали к празднику, а полюбившиеся песенки или стихи запоминает легко и может повторять их бесконечно? От чего зависят способности к запоминанию? И, самое главное можно ли развить память ребенка? Развитие памяти заключается в качественных изменениях процессов памяти и в трансформации содержания фиксируемого материала. Это очень важно для детей, и в повседневной жизни, и в учебе. Недаром при оценке интеллектуальной готовности ребенка к школе одним из важнейших критериев является его развитая память. Ведь это предпосылка к успешному и разностороннему познанию мира, усвоению новой информации. Чем больше внимания родители уделяют развитию различных видов памяти, внимания и воображения малыша, тем выше интеллектуальный потенциал их ребенка. Именно поэтому во все наиболее действенные методики раннего интеллектуального развития обязательно включаются упражнения и игры на развитие всех видов памяти.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С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тимулировать процесс развития памяти помогут специальные упражнения и игры.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739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41798">
            <a:off x="0" y="142874"/>
            <a:ext cx="6299281" cy="642937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 rot="21035116">
            <a:off x="1030327" y="763004"/>
            <a:ext cx="4238625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 Игра в слова»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Постарайся запомнить: кот, мел, шар, чай, дом, лес.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Проверь себя, смог ли ты запомнить все слова.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Постарайся запомнить: ваза, мыло, окно, конь, стол, тигр, арбуз, брат.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Проверь себя.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Постарайся запомнить: рыба, снег, шкаф, сани, мука, дверь, лето, пенал, мясо, звезда.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Проверь себя.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Запомни рассказ и повтори дословно: Сережа встал, умылся, оделся, позавтракал, пошел в школу.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Проверь себя.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16979">
            <a:off x="5679248" y="-275422"/>
            <a:ext cx="6540246" cy="696697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620508" y="794175"/>
            <a:ext cx="4657725" cy="4604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Игра в слова «Гуляем по зоопарку»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Пусть ребенок закроет глава и представит, что гуляет по зоопарку. «Буду называть тебе зверей, ты должен вспомнить тех, кого я не назвал».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ВНИМАНИЕ!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Тюлень, лось, баран, тигр, крокодил…..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 1.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Перечисли животных, которых ты знаешь.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 2.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Внимательно посмотри на эти рисунки и покажи животных, которых я назвала.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 3.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Найди на картинках животных, которых назвал ты.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 4.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Картинки убираются. Ребенка просят вспомнить животных в том порядке, в каком они назывались.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478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3413" y="95250"/>
            <a:ext cx="7800975" cy="6858000"/>
          </a:xfrm>
          <a:prstGeom prst="rect">
            <a:avLst/>
          </a:prstGeom>
          <a:effectLst>
            <a:glow rad="127000">
              <a:schemeClr val="accent1"/>
            </a:glow>
          </a:effectLst>
        </p:spPr>
      </p:pic>
      <p:sp>
        <p:nvSpPr>
          <p:cNvPr id="4" name="Прямоугольник 3"/>
          <p:cNvSpPr/>
          <p:nvPr/>
        </p:nvSpPr>
        <p:spPr>
          <a:xfrm rot="21053598">
            <a:off x="804862" y="716566"/>
            <a:ext cx="4224338" cy="4869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Игра «Снежки»</a:t>
            </a:r>
            <a:endParaRPr lang="ru-RU" sz="16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 1.</a:t>
            </a:r>
            <a:endParaRPr lang="ru-RU" sz="16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Представь снег.</a:t>
            </a:r>
            <a:endParaRPr lang="ru-RU" sz="16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Вспомни, какого цвета снег. Всегда ли он белый?</a:t>
            </a:r>
            <a:endParaRPr lang="ru-RU" sz="16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Вспомни, как солнышко заставляет снег искриться.</a:t>
            </a:r>
            <a:endParaRPr lang="ru-RU" sz="16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 2.</a:t>
            </a:r>
            <a:endParaRPr lang="ru-RU" sz="16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Вспомни, как хрустит снег под нашими ногами. Как ты думаешь, с чем можно сравнить хруст снега под ногами человека?</a:t>
            </a:r>
            <a:endParaRPr lang="ru-RU" sz="16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 3.</a:t>
            </a:r>
            <a:endParaRPr lang="ru-RU" sz="16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Представь, что ты держишь в руках пригоршню снега.</a:t>
            </a:r>
            <a:endParaRPr lang="ru-RU" sz="16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Представь, что ты делаешь шарик из снега. Что ты чувствуешь?</a:t>
            </a:r>
            <a:endParaRPr lang="ru-RU" sz="16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РАССКАЖИ.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767" y="0"/>
            <a:ext cx="6719233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537204" y="1034344"/>
            <a:ext cx="4245096" cy="4233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333333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Игра «Запахи и звуки».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Представь, что идет дождь. Ты стоишь у окна и смотришь на улицу. Что ты видишь? Расскажи.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Представь капли дождя, ударяющие по стеклу. Вспомни как шумит дождь. Что такое шум дождя?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Дождь закончился. Мы вышли на улицу. Вспомни запах земли, травы после дождя. Как ты думаешь, с чем можно сравнить запах травы, умытой дождем?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233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6" y="-201498"/>
            <a:ext cx="6562724" cy="693567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 rot="21069196">
            <a:off x="1184955" y="637400"/>
            <a:ext cx="4402364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Игра «Вкус и запах»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 1.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Представь лимон.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Каков он на вкус?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Вспомни, как пахнет лимон? Расскажи об этом.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Представь, что ты держишь лимон в руке. Что ты чувствуешь?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 2.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Нарисуй лимон.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 3.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Представь апельсин.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Каков он на вкус?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Вспомни, как пахнет апельсин? Расскажи об этом.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Какого цвета апельсин?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Представь, что ты держишь апельсин в руке. Что ты чувствуешь?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 4.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Нарисуй апельсин.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 5.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Расскажи, чем отличаются лимон и апельсин. Чем они похожи?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76" y="-104775"/>
            <a:ext cx="7948612" cy="6962775"/>
          </a:xfrm>
          <a:prstGeom prst="rect">
            <a:avLst/>
          </a:prstGeom>
          <a:effectLst>
            <a:glow rad="127000">
              <a:schemeClr val="accent1">
                <a:alpha val="79000"/>
              </a:schemeClr>
            </a:glow>
          </a:effectLst>
        </p:spPr>
      </p:pic>
      <p:sp>
        <p:nvSpPr>
          <p:cNvPr id="5" name="Прямоугольник 4"/>
          <p:cNvSpPr/>
          <p:nvPr/>
        </p:nvSpPr>
        <p:spPr>
          <a:xfrm rot="21143712">
            <a:off x="6333298" y="403948"/>
            <a:ext cx="4476754" cy="5478423"/>
          </a:xfrm>
          <a:prstGeom prst="rect">
            <a:avLst/>
          </a:prstGeom>
          <a:effectLst>
            <a:glow>
              <a:schemeClr val="accent1"/>
            </a:glow>
          </a:effectLst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Развитию словесно-логической памяти способствовали следующие упражнения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Можно предложить следующие рассказы для запоминания: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Жил-был мальчик. Звали его Ваня. Пошел Ваня с мамой на улицу гулять. Побежал Ваня быстро-быстро, Споткнулся и упал. Ушиб Ваня ножку. И у него ножка сильно болела. Повела мама Ваню к доктору. Доктор завязал ножку, и она перестала болеть.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Вопросы к рассказу: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Как звали мальчика?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Что с ним случилось во время прогулки?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Кто помог мальчику?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Чем заканчивается рассказ?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Жила-была девочка Зоя. Построила Зоя из кубиков машину. Посадила в машину мишку и начала его катать. «Ту-ту, машина, катай моего мишку». Вдруг машина сломалась. Мишка упал и ушибся. Положила Зоя мишку в кроватку и дала ему лекарство.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Вопросы к рассказу: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Как звали девочку?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Что она построила?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Кого девочка хотела катать на машине?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Что случилось во время игры?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Как девочка оказала помощь мишке?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992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22031">
            <a:off x="99869" y="343677"/>
            <a:ext cx="6136845" cy="626358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 rot="1030631">
            <a:off x="942975" y="1074142"/>
            <a:ext cx="4162425" cy="4600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Развитию зрительной памяти способствовали следующие упражнения.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Игра « Заблудились животные»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 развивать зрительную память и восприятие.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Задание: попросить ребенка в течение 1 минуты посмотреть на картинку, а после того как картинка будет убрана, вспомнить, что на ней было изображено? Можно задать вопросы: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Какие растения изображены на картинке?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Какие животные?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Может ли так быть?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Какие животные заблудились?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75630">
            <a:off x="5889285" y="248658"/>
            <a:ext cx="5868193" cy="625107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 rot="1170200">
            <a:off x="6813369" y="1309369"/>
            <a:ext cx="3964387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Игра « Что потерялось?»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 развивать внимание и зрительную память.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Изображенные на рисунке игрушки живут дома у очень неряшливой и небрежной девочки. Все они имеют жалкий вид.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Задание: попросить ребенка внимательно посмотреть на картинки, а затем по памяти рассказать, что же случилось с игрушками?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Обсуждению рисунков следует уделять особое внимание, так как отдельные признаки предметов, на которые ребенок обращал внимание, позволяют формировать в его памяти образ предметов.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450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4337" y="104775"/>
            <a:ext cx="7053262" cy="706755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 rot="21032825">
            <a:off x="971550" y="494194"/>
            <a:ext cx="374332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Игра « Что изменилось?»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 развивать зрительную память и внимание.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u="sng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Вариант 1: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Задание: попросить ребенка сначала внимательно посмотреть на картинку с изображением пяти знакомых предметов и назвать их.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Затем эту картинку закрыть, предложить другую, и спросить, нет ли на ней предметов, которые были на первой картинке? Каких предметов не стало? Какие предметы появились вновь?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u="sng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Вариант 2: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Задание: попросить ребенка внимательно посмотреть на рисунок, на котором изображено 5 предметов. Затем рисунок закрыть и предложить ребенку новый, на котором уже 7 предметов. Спросить его, нет ли здесь предметов, которые были на первой картинке? Какие предметы появились вновь?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6235">
            <a:off x="5669810" y="126840"/>
            <a:ext cx="5971622" cy="687580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 rot="1396913">
            <a:off x="6657947" y="2078072"/>
            <a:ext cx="3771579" cy="359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333333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«Бусы»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 развивать зрительную память, восприятие, внимание.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Задание: попросить ребенка внимательно посмотреть, из каких геометрических фигур сделаны бусы, в какой последовательности они расположены, а затем нарисовать такие же бусы на листе бумаги.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272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1005</Words>
  <Application>Microsoft Office PowerPoint</Application>
  <PresentationFormat>Широкоэкранный</PresentationFormat>
  <Paragraphs>116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User1130</dc:creator>
  <cp:lastModifiedBy>User1130</cp:lastModifiedBy>
  <cp:revision>4</cp:revision>
  <dcterms:created xsi:type="dcterms:W3CDTF">2022-10-18T14:25:12Z</dcterms:created>
  <dcterms:modified xsi:type="dcterms:W3CDTF">2022-10-18T15:00:52Z</dcterms:modified>
</cp:coreProperties>
</file>